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24-Sep-22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24-Sep-22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51B86-B2AF-D3E8-82A9-15DA23CB4C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Vizualizacija</a:t>
            </a:r>
            <a:r>
              <a:rPr lang="en-US" dirty="0"/>
              <a:t> </a:t>
            </a:r>
            <a:r>
              <a:rPr lang="en-US" dirty="0" err="1"/>
              <a:t>gradijentnih</a:t>
            </a:r>
            <a:r>
              <a:rPr lang="en-US" dirty="0"/>
              <a:t> </a:t>
            </a:r>
            <a:r>
              <a:rPr lang="en-US" dirty="0" err="1"/>
              <a:t>optimizacionih</a:t>
            </a:r>
            <a:r>
              <a:rPr lang="en-US" dirty="0"/>
              <a:t> </a:t>
            </a:r>
            <a:r>
              <a:rPr lang="en-US" dirty="0" err="1"/>
              <a:t>algoritama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12368D-9569-D327-D205-72F0D12D19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r-Latn-RS" dirty="0"/>
              <a:t>Žarko Blagojević, RA 44/2018</a:t>
            </a:r>
          </a:p>
          <a:p>
            <a:r>
              <a:rPr lang="sr-Latn-RS" dirty="0"/>
              <a:t>Mentor: dr Aleksandar Kovačević, red. Prof.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932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Na KRAJU…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KREIRANA APLIKACIJA SA EDUKATIVNIM KARAKTEROM</a:t>
            </a:r>
          </a:p>
          <a:p>
            <a:r>
              <a:rPr lang="sr-Latn-RS" dirty="0"/>
              <a:t>MOGUĆA UNAPREĐENJA</a:t>
            </a:r>
          </a:p>
          <a:p>
            <a:r>
              <a:rPr lang="sr-Latn-RS" dirty="0"/>
              <a:t>VAŠE MIŠLJENJE, PREDLOZI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46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7E62F-9453-E474-6AE4-A8AF9C6AA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sr-Latn-RS" dirty="0"/>
              <a:t>hvALA NA PAŽNJI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166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Motivacija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NOVAC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48367-5594-4160-4A96-E7BF7B8AA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105" y="2206475"/>
            <a:ext cx="7169790" cy="403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22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4B99F9B-D0DB-EB48-AB3E-AF582D3BF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474" y="2246554"/>
            <a:ext cx="4261915" cy="20251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Motivacija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en-US" dirty="0"/>
              <a:t>VIZUALIZACIJA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C3CD4C-65EC-5E0E-D728-7D5E10390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893" y="4379053"/>
            <a:ext cx="4032214" cy="22950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927BFD-4FA5-D23F-8D8D-0796A8CE2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1" y="2246556"/>
            <a:ext cx="3881115" cy="202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86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Motivacija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en-US" dirty="0"/>
              <a:t>GRADIJENTNI OPTIMIZACIONI ALGORITMI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6BBFE-EC3B-F11B-EEB2-52F952073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2268210"/>
            <a:ext cx="3847869" cy="2321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8FEF65-3CD0-88C1-C744-546A09271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423" y="2268210"/>
            <a:ext cx="3665988" cy="2321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7C88A4-7FEA-9006-8EF7-0DF636C3C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7211" y="3705138"/>
            <a:ext cx="2934399" cy="293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3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en-US" dirty="0"/>
              <a:t>NEFUNKCIONALNI </a:t>
            </a:r>
            <a:r>
              <a:rPr lang="en-US" dirty="0" err="1"/>
              <a:t>zahtevi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en-US" dirty="0"/>
              <a:t>POJEDNOSTAVLJENOST</a:t>
            </a:r>
          </a:p>
          <a:p>
            <a:r>
              <a:rPr lang="en-US" dirty="0"/>
              <a:t>INTUITIVNOST</a:t>
            </a:r>
          </a:p>
          <a:p>
            <a:r>
              <a:rPr lang="en-US" dirty="0"/>
              <a:t>INTERAKTIVNOST</a:t>
            </a:r>
          </a:p>
          <a:p>
            <a:r>
              <a:rPr lang="en-US" dirty="0"/>
              <a:t>PREGLEDNOST</a:t>
            </a:r>
          </a:p>
          <a:p>
            <a:r>
              <a:rPr lang="en-US" dirty="0"/>
              <a:t>NEOGRANI</a:t>
            </a:r>
            <a:r>
              <a:rPr lang="sr-Latn-RS" dirty="0"/>
              <a:t>ČAVANJE KORISNIKA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18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Funkcionalni Za</a:t>
            </a:r>
            <a:r>
              <a:rPr lang="en-US" dirty="0"/>
              <a:t>h</a:t>
            </a:r>
            <a:r>
              <a:rPr lang="sr-Latn-RS" dirty="0"/>
              <a:t>tevi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VIZUALIZACIJA GRADIJENTNIH ALGORITAMA</a:t>
            </a:r>
            <a:endParaRPr lang="en-US" dirty="0"/>
          </a:p>
        </p:txBody>
      </p:sp>
      <p:pic>
        <p:nvPicPr>
          <p:cNvPr id="4" name="1.viz-opt-alg">
            <a:hlinkClick r:id="" action="ppaction://media"/>
            <a:extLst>
              <a:ext uri="{FF2B5EF4-FFF2-40B4-BE49-F238E27FC236}">
                <a16:creationId xmlns:a16="http://schemas.microsoft.com/office/drawing/2014/main" id="{A3635BB3-5542-ACDA-2156-EDCC18317B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0833" y="2162958"/>
            <a:ext cx="7247155" cy="407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9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Funkcionalni Za</a:t>
            </a:r>
            <a:r>
              <a:rPr lang="en-US" dirty="0"/>
              <a:t>h</a:t>
            </a:r>
            <a:r>
              <a:rPr lang="sr-Latn-RS" dirty="0"/>
              <a:t>tevi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AŽURIRANJE PARAMETARA PREDEFINISANIH KRITERIJUMA OPTIMALNOSTI</a:t>
            </a:r>
            <a:endParaRPr lang="en-US" dirty="0"/>
          </a:p>
        </p:txBody>
      </p:sp>
      <p:pic>
        <p:nvPicPr>
          <p:cNvPr id="4" name="2.param-krit-opt">
            <a:hlinkClick r:id="" action="ppaction://media"/>
            <a:extLst>
              <a:ext uri="{FF2B5EF4-FFF2-40B4-BE49-F238E27FC236}">
                <a16:creationId xmlns:a16="http://schemas.microsoft.com/office/drawing/2014/main" id="{30368C6B-36A1-153E-9520-6B19FA5356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9323" y="2161258"/>
            <a:ext cx="7250176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87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Funkcionalni Za</a:t>
            </a:r>
            <a:r>
              <a:rPr lang="en-US" dirty="0"/>
              <a:t>h</a:t>
            </a:r>
            <a:r>
              <a:rPr lang="sr-Latn-RS" dirty="0"/>
              <a:t>tevi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AŽURIRANJE HIPERPARAMETARA OPTIMIZACIONIH ALGORITAMA</a:t>
            </a:r>
            <a:endParaRPr lang="en-US" dirty="0"/>
          </a:p>
        </p:txBody>
      </p:sp>
      <p:pic>
        <p:nvPicPr>
          <p:cNvPr id="4" name="3.opt-hiper">
            <a:hlinkClick r:id="" action="ppaction://media"/>
            <a:extLst>
              <a:ext uri="{FF2B5EF4-FFF2-40B4-BE49-F238E27FC236}">
                <a16:creationId xmlns:a16="http://schemas.microsoft.com/office/drawing/2014/main" id="{FD91445A-FB07-FF0E-32B7-91C4702352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9323" y="2161258"/>
            <a:ext cx="7250175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30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EB84F-5DC0-55D0-5963-09756D88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0557"/>
          </a:xfrm>
        </p:spPr>
        <p:txBody>
          <a:bodyPr/>
          <a:lstStyle/>
          <a:p>
            <a:r>
              <a:rPr lang="sr-Latn-RS" dirty="0"/>
              <a:t>Funkcionalni Za</a:t>
            </a:r>
            <a:r>
              <a:rPr lang="en-US" dirty="0"/>
              <a:t>h</a:t>
            </a:r>
            <a:r>
              <a:rPr lang="sr-Latn-RS" dirty="0"/>
              <a:t>tevi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9DC8-EF8B-8EBC-6A5B-4DDD5E1E9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9075"/>
            <a:ext cx="9905999" cy="4172126"/>
          </a:xfrm>
        </p:spPr>
        <p:txBody>
          <a:bodyPr/>
          <a:lstStyle/>
          <a:p>
            <a:r>
              <a:rPr lang="sr-Latn-RS" dirty="0"/>
              <a:t>DEFINISANJE NOVIH KRITERIJUMA OPTIMALNOSTI</a:t>
            </a:r>
            <a:endParaRPr lang="en-US" dirty="0"/>
          </a:p>
        </p:txBody>
      </p:sp>
      <p:pic>
        <p:nvPicPr>
          <p:cNvPr id="6" name="4.def-krit-opt">
            <a:hlinkClick r:id="" action="ppaction://media"/>
            <a:extLst>
              <a:ext uri="{FF2B5EF4-FFF2-40B4-BE49-F238E27FC236}">
                <a16:creationId xmlns:a16="http://schemas.microsoft.com/office/drawing/2014/main" id="{85863E76-B925-C56E-7CEE-B5C742B5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9323" y="2161258"/>
            <a:ext cx="7250176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6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{EDFC9A22-7C6E-463C-B9BD-D5A6E4283EAD}tf04033919</Template>
  <TotalTime>1799</TotalTime>
  <Words>85</Words>
  <Application>Microsoft Office PowerPoint</Application>
  <PresentationFormat>Widescreen</PresentationFormat>
  <Paragraphs>28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Vizualizacija gradijentnih optimizacionih algoritama</vt:lpstr>
      <vt:lpstr>Motivacija</vt:lpstr>
      <vt:lpstr>Motivacija</vt:lpstr>
      <vt:lpstr>Motivacija</vt:lpstr>
      <vt:lpstr>NEFUNKCIONALNI zahtevi</vt:lpstr>
      <vt:lpstr>Funkcionalni Zahtevi</vt:lpstr>
      <vt:lpstr>Funkcionalni Zahtevi</vt:lpstr>
      <vt:lpstr>Funkcionalni Zahtevi</vt:lpstr>
      <vt:lpstr>Funkcionalni Zahtevi</vt:lpstr>
      <vt:lpstr>Na KRAJU…</vt:lpstr>
      <vt:lpstr>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Vizualizacija gradijentnih optimizacionih algoritama</dc:title>
  <dc:creator>RA 44/2018 - Blagojević Žarko</dc:creator>
  <cp:lastModifiedBy>RA 44/2018 - Blagojević Žarko</cp:lastModifiedBy>
  <cp:revision>6</cp:revision>
  <dcterms:created xsi:type="dcterms:W3CDTF">2022-09-24T11:36:00Z</dcterms:created>
  <dcterms:modified xsi:type="dcterms:W3CDTF">2022-09-25T17:35:53Z</dcterms:modified>
</cp:coreProperties>
</file>

<file path=docProps/thumbnail.jpeg>
</file>